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</p:sldIdLst>
  <p:sldSz cx="12192000" cy="6858000"/>
  <p:notesSz cx="6858000" cy="9144000"/>
  <p:photoAlbum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865A06-4B98-F48A-E196-AB7232E23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091E1E-B48E-D582-A890-3946E44D4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7B582C-9C29-6350-41C7-37D88F569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64452F-61EA-B892-E1D0-4FC30E19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B09799-C209-B37B-0706-0EF813C9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96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96BD7D-56ED-98E8-8468-D3604D1F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9F5BA5-D8EB-89D9-3702-FAAEE5F74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9B5110-0749-0158-EABF-5AA77E0B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9F2CE7-6AFB-07C4-4161-817378E1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E508FA-E8F8-0577-9E27-8D9AF8B7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97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610DA1-9492-48A4-E01A-1BC172268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A05E2DF-EFAA-8EA5-4533-D3E852A82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78A61D-F228-5CDC-F49B-4AB54FE2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924160-594E-EF1B-0AE4-D0E8438F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946709-2686-A7FB-6135-FB499CC1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5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8CE09-BB4E-6964-F878-161383A4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BF0B2-2591-7192-DE82-05D81C1E0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ADF0BC-61D6-8EAB-8FA4-C7CCF838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3B9CAB-C63D-07D3-18EE-64CDF19A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C71B34-CAA6-7519-AD50-CB904AA2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21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EECABD-A033-01F9-0805-9A5D09DDC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71380F-C850-E57D-6F3A-3999A2153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30D39E-2A54-665F-048B-CE92F82AE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C200E6-7C06-2E4C-29E6-AF2FD6FF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5BA536-F1F8-D9F7-6F8E-D6936F793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05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FBBE65-A746-8B32-D16C-63E6BD7B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D66A16-0C56-7121-D9B3-C694CE859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3F4E2D4-86E9-6B99-DB7A-A32E8CF71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888AB3-7C73-16B1-7D39-240C5EC9F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1C9F69-C7B8-6BB4-79FE-80F7D678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94091A-0480-26C1-0D82-93D3EF3D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70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068FE-E4DE-9D39-98F2-78BC1E0B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752843-EA1B-D651-9689-F5CAD959C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1C9B03-15B5-8AA3-559E-4002FDFC6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A16A270-59A4-5623-C7F9-78FC4E90C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95BBDE-A18C-34E3-A074-BAA406B7E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A2ABF59-9E21-B2C5-5053-DF2529AF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3CD5857-CD44-1DD1-0F40-3B9E7069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827C9C-6396-7CE8-4D90-F348901D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364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0E2F8-4580-4FE6-96E1-7D233014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F2D14C5-A0EE-3E66-9BE6-480DD179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C62848-AD95-AE7B-17D0-8C9578F0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72F3F4-B9F0-F97E-4BF0-EAF0E05E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54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EEBE56-9445-E8BB-F5A0-2910D48C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F08FFA-7E6D-6AD7-48DB-2E3F2C3C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A71C1A-8EA7-EB04-F35B-41C46875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525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15E287-CECB-5BA4-E899-17FD4D44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638943-68AB-E492-D435-5F8F7DFFB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EF87C2-AD20-39AC-632E-BCABC7A23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46F69A-856E-B647-689E-3ACF6573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682642-D1A5-494C-759E-D206B20C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FE7712-3B09-B736-7A2A-B8513441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35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E0F42-32B2-985E-AAF6-2256D1A0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D46A975-58DC-017D-D0C7-836B750EB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BDFA34-2C14-5AEA-EED0-17CED0098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D764F9-A253-0277-F7B1-1EC341E8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96E34A-7C12-83DF-1668-C57ABB9C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DAEF8B-0C8A-C4D3-4647-127F7D6E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118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C814A3-9DD6-B2BD-D9BC-03625C3D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C11B55-A18C-CBE1-E6E7-FF2AA1569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9FDACD-51F3-0298-A6A3-3B21B5347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F7556-1242-472C-A344-1B7B35520B3B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7AAC30-097C-8992-B00A-D2B48188E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50B563-D8EF-E744-CBF3-755B6430B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52CE7-DEEE-4078-AA36-5548D3EF77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19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">
            <a:extLst>
              <a:ext uri="{FF2B5EF4-FFF2-40B4-BE49-F238E27FC236}">
                <a16:creationId xmlns:a16="http://schemas.microsoft.com/office/drawing/2014/main" id="{59F59CF1-AA7A-AADB-2415-803618828B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6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">
            <a:extLst>
              <a:ext uri="{FF2B5EF4-FFF2-40B4-BE49-F238E27FC236}">
                <a16:creationId xmlns:a16="http://schemas.microsoft.com/office/drawing/2014/main" id="{CAD53D51-95EC-AFA6-9CDC-94D2E2F0A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461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7">
            <a:extLst>
              <a:ext uri="{FF2B5EF4-FFF2-40B4-BE49-F238E27FC236}">
                <a16:creationId xmlns:a16="http://schemas.microsoft.com/office/drawing/2014/main" id="{655A7875-57B1-A49A-4418-9F78F02D40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132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8">
            <a:extLst>
              <a:ext uri="{FF2B5EF4-FFF2-40B4-BE49-F238E27FC236}">
                <a16:creationId xmlns:a16="http://schemas.microsoft.com/office/drawing/2014/main" id="{75E6C579-FF9C-4D59-4CAD-ADA553C428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073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9">
            <a:extLst>
              <a:ext uri="{FF2B5EF4-FFF2-40B4-BE49-F238E27FC236}">
                <a16:creationId xmlns:a16="http://schemas.microsoft.com/office/drawing/2014/main" id="{9D5533AC-F10A-44CB-213C-348FD5DFD9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841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0">
            <a:extLst>
              <a:ext uri="{FF2B5EF4-FFF2-40B4-BE49-F238E27FC236}">
                <a16:creationId xmlns:a16="http://schemas.microsoft.com/office/drawing/2014/main" id="{C705EF76-23EE-CDDE-F2D9-B601A4C8E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965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1">
            <a:extLst>
              <a:ext uri="{FF2B5EF4-FFF2-40B4-BE49-F238E27FC236}">
                <a16:creationId xmlns:a16="http://schemas.microsoft.com/office/drawing/2014/main" id="{75C5DC7E-4356-3D2F-372A-1BA3A1027C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14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2">
            <a:extLst>
              <a:ext uri="{FF2B5EF4-FFF2-40B4-BE49-F238E27FC236}">
                <a16:creationId xmlns:a16="http://schemas.microsoft.com/office/drawing/2014/main" id="{A2F58689-295A-D946-07CB-D68248F3A4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250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3">
            <a:extLst>
              <a:ext uri="{FF2B5EF4-FFF2-40B4-BE49-F238E27FC236}">
                <a16:creationId xmlns:a16="http://schemas.microsoft.com/office/drawing/2014/main" id="{D8CA2FFC-7618-3475-A5D1-F6C0F4EC6C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12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4">
            <a:extLst>
              <a:ext uri="{FF2B5EF4-FFF2-40B4-BE49-F238E27FC236}">
                <a16:creationId xmlns:a16="http://schemas.microsoft.com/office/drawing/2014/main" id="{56CFD608-9A11-DF1B-2AC8-828A33029A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107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5">
            <a:extLst>
              <a:ext uri="{FF2B5EF4-FFF2-40B4-BE49-F238E27FC236}">
                <a16:creationId xmlns:a16="http://schemas.microsoft.com/office/drawing/2014/main" id="{9C034E50-7E68-DC99-AC9E-F7AF205C09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684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6">
            <a:extLst>
              <a:ext uri="{FF2B5EF4-FFF2-40B4-BE49-F238E27FC236}">
                <a16:creationId xmlns:a16="http://schemas.microsoft.com/office/drawing/2014/main" id="{46D46A8D-003B-E282-D1EF-A1BFF66CE6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">
            <a:extLst>
              <a:ext uri="{FF2B5EF4-FFF2-40B4-BE49-F238E27FC236}">
                <a16:creationId xmlns:a16="http://schemas.microsoft.com/office/drawing/2014/main" id="{9C8106C8-D81A-B4CB-6BD7-2315973A8A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40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7">
            <a:extLst>
              <a:ext uri="{FF2B5EF4-FFF2-40B4-BE49-F238E27FC236}">
                <a16:creationId xmlns:a16="http://schemas.microsoft.com/office/drawing/2014/main" id="{8A6AD510-E62D-F9B7-A532-C669D20345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98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8">
            <a:extLst>
              <a:ext uri="{FF2B5EF4-FFF2-40B4-BE49-F238E27FC236}">
                <a16:creationId xmlns:a16="http://schemas.microsoft.com/office/drawing/2014/main" id="{234E38A8-52E3-0C6F-A006-C0FB9B2401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447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09">
            <a:extLst>
              <a:ext uri="{FF2B5EF4-FFF2-40B4-BE49-F238E27FC236}">
                <a16:creationId xmlns:a16="http://schemas.microsoft.com/office/drawing/2014/main" id="{3B477A05-B438-21FC-BF3D-22ADB4A45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027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0">
            <a:extLst>
              <a:ext uri="{FF2B5EF4-FFF2-40B4-BE49-F238E27FC236}">
                <a16:creationId xmlns:a16="http://schemas.microsoft.com/office/drawing/2014/main" id="{D12E69EB-55EA-C2AE-940E-4BBE247EFE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289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1">
            <a:extLst>
              <a:ext uri="{FF2B5EF4-FFF2-40B4-BE49-F238E27FC236}">
                <a16:creationId xmlns:a16="http://schemas.microsoft.com/office/drawing/2014/main" id="{57AC7002-DE4F-1744-B076-5B18ED899B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936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2">
            <a:extLst>
              <a:ext uri="{FF2B5EF4-FFF2-40B4-BE49-F238E27FC236}">
                <a16:creationId xmlns:a16="http://schemas.microsoft.com/office/drawing/2014/main" id="{161174A1-4E61-33F8-7B04-877B6627A1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178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3">
            <a:extLst>
              <a:ext uri="{FF2B5EF4-FFF2-40B4-BE49-F238E27FC236}">
                <a16:creationId xmlns:a16="http://schemas.microsoft.com/office/drawing/2014/main" id="{BC70A26E-2B15-1A81-F8A4-9D6378D32C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302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4">
            <a:extLst>
              <a:ext uri="{FF2B5EF4-FFF2-40B4-BE49-F238E27FC236}">
                <a16:creationId xmlns:a16="http://schemas.microsoft.com/office/drawing/2014/main" id="{35626230-6C9E-5F7F-C496-1737E9E548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854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5">
            <a:extLst>
              <a:ext uri="{FF2B5EF4-FFF2-40B4-BE49-F238E27FC236}">
                <a16:creationId xmlns:a16="http://schemas.microsoft.com/office/drawing/2014/main" id="{DB79E8CE-07BB-09B9-4077-BA20C6F41E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132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6">
            <a:extLst>
              <a:ext uri="{FF2B5EF4-FFF2-40B4-BE49-F238E27FC236}">
                <a16:creationId xmlns:a16="http://schemas.microsoft.com/office/drawing/2014/main" id="{2137A8C6-260F-FD3F-355F-0A9B818FAC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-1">
            <a:extLst>
              <a:ext uri="{FF2B5EF4-FFF2-40B4-BE49-F238E27FC236}">
                <a16:creationId xmlns:a16="http://schemas.microsoft.com/office/drawing/2014/main" id="{61418B9B-E953-A6B0-5062-85AF6C5700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493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7">
            <a:extLst>
              <a:ext uri="{FF2B5EF4-FFF2-40B4-BE49-F238E27FC236}">
                <a16:creationId xmlns:a16="http://schemas.microsoft.com/office/drawing/2014/main" id="{B196BBE7-897F-2DAD-33D1-BC59441BE8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583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8">
            <a:extLst>
              <a:ext uri="{FF2B5EF4-FFF2-40B4-BE49-F238E27FC236}">
                <a16:creationId xmlns:a16="http://schemas.microsoft.com/office/drawing/2014/main" id="{41D565C6-844F-4A26-9A9E-3CA24D8D82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9">
            <a:extLst>
              <a:ext uri="{FF2B5EF4-FFF2-40B4-BE49-F238E27FC236}">
                <a16:creationId xmlns:a16="http://schemas.microsoft.com/office/drawing/2014/main" id="{82DD1E9A-E184-DC55-8BB1-50CC3CCB17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384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0">
            <a:extLst>
              <a:ext uri="{FF2B5EF4-FFF2-40B4-BE49-F238E27FC236}">
                <a16:creationId xmlns:a16="http://schemas.microsoft.com/office/drawing/2014/main" id="{EE994F05-AD8E-2993-C6EB-8208D279A7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397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1">
            <a:extLst>
              <a:ext uri="{FF2B5EF4-FFF2-40B4-BE49-F238E27FC236}">
                <a16:creationId xmlns:a16="http://schemas.microsoft.com/office/drawing/2014/main" id="{D2633CA7-B92E-5A0B-D71D-B1D66332FE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083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2">
            <a:extLst>
              <a:ext uri="{FF2B5EF4-FFF2-40B4-BE49-F238E27FC236}">
                <a16:creationId xmlns:a16="http://schemas.microsoft.com/office/drawing/2014/main" id="{A4A9C83E-108B-4DF9-D71E-6D567D4014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452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3">
            <a:extLst>
              <a:ext uri="{FF2B5EF4-FFF2-40B4-BE49-F238E27FC236}">
                <a16:creationId xmlns:a16="http://schemas.microsoft.com/office/drawing/2014/main" id="{FBB1A27E-5A1B-C95A-6CB6-86DCF9DC69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54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4">
            <a:extLst>
              <a:ext uri="{FF2B5EF4-FFF2-40B4-BE49-F238E27FC236}">
                <a16:creationId xmlns:a16="http://schemas.microsoft.com/office/drawing/2014/main" id="{945E1B20-1B74-106D-CCAD-14DADB270F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794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5">
            <a:extLst>
              <a:ext uri="{FF2B5EF4-FFF2-40B4-BE49-F238E27FC236}">
                <a16:creationId xmlns:a16="http://schemas.microsoft.com/office/drawing/2014/main" id="{5A107C51-84E1-B2FD-DBD2-6173C29FA0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616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6">
            <a:extLst>
              <a:ext uri="{FF2B5EF4-FFF2-40B4-BE49-F238E27FC236}">
                <a16:creationId xmlns:a16="http://schemas.microsoft.com/office/drawing/2014/main" id="{9B13417B-ACC3-A05A-CB43-D5296DC334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4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-2">
            <a:extLst>
              <a:ext uri="{FF2B5EF4-FFF2-40B4-BE49-F238E27FC236}">
                <a16:creationId xmlns:a16="http://schemas.microsoft.com/office/drawing/2014/main" id="{1B2221D4-1D91-3806-88AC-98701CE5A0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347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7">
            <a:extLst>
              <a:ext uri="{FF2B5EF4-FFF2-40B4-BE49-F238E27FC236}">
                <a16:creationId xmlns:a16="http://schemas.microsoft.com/office/drawing/2014/main" id="{8EC9FFB3-7E44-CB01-82D4-3969C9A21C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162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8">
            <a:extLst>
              <a:ext uri="{FF2B5EF4-FFF2-40B4-BE49-F238E27FC236}">
                <a16:creationId xmlns:a16="http://schemas.microsoft.com/office/drawing/2014/main" id="{0031DA4B-7B94-F1C9-61E3-78FB7A956A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027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9">
            <a:extLst>
              <a:ext uri="{FF2B5EF4-FFF2-40B4-BE49-F238E27FC236}">
                <a16:creationId xmlns:a16="http://schemas.microsoft.com/office/drawing/2014/main" id="{A65EC996-207B-73ED-22F7-256394C41E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427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30">
            <a:extLst>
              <a:ext uri="{FF2B5EF4-FFF2-40B4-BE49-F238E27FC236}">
                <a16:creationId xmlns:a16="http://schemas.microsoft.com/office/drawing/2014/main" id="{AB6F491F-36E2-EEEF-57C4-0ECDD2989A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543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31">
            <a:extLst>
              <a:ext uri="{FF2B5EF4-FFF2-40B4-BE49-F238E27FC236}">
                <a16:creationId xmlns:a16="http://schemas.microsoft.com/office/drawing/2014/main" id="{21ACF3D7-5517-EB40-8034-0A388E6773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3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32">
            <a:extLst>
              <a:ext uri="{FF2B5EF4-FFF2-40B4-BE49-F238E27FC236}">
                <a16:creationId xmlns:a16="http://schemas.microsoft.com/office/drawing/2014/main" id="{B2BC9738-6A81-117A-FD4F-DF108F3EDF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034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33">
            <a:extLst>
              <a:ext uri="{FF2B5EF4-FFF2-40B4-BE49-F238E27FC236}">
                <a16:creationId xmlns:a16="http://schemas.microsoft.com/office/drawing/2014/main" id="{16F46D36-747F-064A-DEBD-78192E2BE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026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34">
            <a:extLst>
              <a:ext uri="{FF2B5EF4-FFF2-40B4-BE49-F238E27FC236}">
                <a16:creationId xmlns:a16="http://schemas.microsoft.com/office/drawing/2014/main" id="{A879E6DD-CA1C-E7A1-B325-D5D3F06E68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577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35">
            <a:extLst>
              <a:ext uri="{FF2B5EF4-FFF2-40B4-BE49-F238E27FC236}">
                <a16:creationId xmlns:a16="http://schemas.microsoft.com/office/drawing/2014/main" id="{2599AFDF-14E9-70CD-AAD7-86B559582B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772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36">
            <a:extLst>
              <a:ext uri="{FF2B5EF4-FFF2-40B4-BE49-F238E27FC236}">
                <a16:creationId xmlns:a16="http://schemas.microsoft.com/office/drawing/2014/main" id="{3C4376BE-5259-AC74-25E7-1139E8410D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1-3">
            <a:extLst>
              <a:ext uri="{FF2B5EF4-FFF2-40B4-BE49-F238E27FC236}">
                <a16:creationId xmlns:a16="http://schemas.microsoft.com/office/drawing/2014/main" id="{A63D0759-F26A-BFD6-785F-2E72E83F25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25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2">
            <a:extLst>
              <a:ext uri="{FF2B5EF4-FFF2-40B4-BE49-F238E27FC236}">
                <a16:creationId xmlns:a16="http://schemas.microsoft.com/office/drawing/2014/main" id="{1F516501-CECF-4BB8-AF86-4B90EA1981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7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3">
            <a:extLst>
              <a:ext uri="{FF2B5EF4-FFF2-40B4-BE49-F238E27FC236}">
                <a16:creationId xmlns:a16="http://schemas.microsoft.com/office/drawing/2014/main" id="{03605AD2-E8FE-E9C0-1C51-6824A9DD7E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7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4">
            <a:extLst>
              <a:ext uri="{FF2B5EF4-FFF2-40B4-BE49-F238E27FC236}">
                <a16:creationId xmlns:a16="http://schemas.microsoft.com/office/drawing/2014/main" id="{D7C19B73-3466-13C9-948A-3A04F5972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27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5">
            <a:extLst>
              <a:ext uri="{FF2B5EF4-FFF2-40B4-BE49-F238E27FC236}">
                <a16:creationId xmlns:a16="http://schemas.microsoft.com/office/drawing/2014/main" id="{12F7F2DD-EF92-B074-3B3C-89C27FDC39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83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6">
            <a:extLst>
              <a:ext uri="{FF2B5EF4-FFF2-40B4-BE49-F238E27FC236}">
                <a16:creationId xmlns:a16="http://schemas.microsoft.com/office/drawing/2014/main" id="{D663D5B6-3674-4A9D-F062-4A18488217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8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18FF701-A990-15BA-7922-937B3CBA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8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7">
            <a:extLst>
              <a:ext uri="{FF2B5EF4-FFF2-40B4-BE49-F238E27FC236}">
                <a16:creationId xmlns:a16="http://schemas.microsoft.com/office/drawing/2014/main" id="{C376942F-870B-F28E-5248-5F0C3EE925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64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8">
            <a:extLst>
              <a:ext uri="{FF2B5EF4-FFF2-40B4-BE49-F238E27FC236}">
                <a16:creationId xmlns:a16="http://schemas.microsoft.com/office/drawing/2014/main" id="{53A4E32E-2E29-7838-0D0B-39039BE857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0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9">
            <a:extLst>
              <a:ext uri="{FF2B5EF4-FFF2-40B4-BE49-F238E27FC236}">
                <a16:creationId xmlns:a16="http://schemas.microsoft.com/office/drawing/2014/main" id="{F5FC7F59-DBCA-44F8-EF6C-676B016C0A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7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0">
            <a:extLst>
              <a:ext uri="{FF2B5EF4-FFF2-40B4-BE49-F238E27FC236}">
                <a16:creationId xmlns:a16="http://schemas.microsoft.com/office/drawing/2014/main" id="{154C6F56-2C0D-C3D9-AA8F-DDF007A16D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3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1">
            <a:extLst>
              <a:ext uri="{FF2B5EF4-FFF2-40B4-BE49-F238E27FC236}">
                <a16:creationId xmlns:a16="http://schemas.microsoft.com/office/drawing/2014/main" id="{61DDA79E-6B0B-29B5-71B0-FA5474D5A0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38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2">
            <a:extLst>
              <a:ext uri="{FF2B5EF4-FFF2-40B4-BE49-F238E27FC236}">
                <a16:creationId xmlns:a16="http://schemas.microsoft.com/office/drawing/2014/main" id="{D6398A07-F564-F929-7351-DDE77D7857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6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3">
            <a:extLst>
              <a:ext uri="{FF2B5EF4-FFF2-40B4-BE49-F238E27FC236}">
                <a16:creationId xmlns:a16="http://schemas.microsoft.com/office/drawing/2014/main" id="{A0DD3C49-9038-E725-4CF6-6C7BB546CB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8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4">
            <a:extLst>
              <a:ext uri="{FF2B5EF4-FFF2-40B4-BE49-F238E27FC236}">
                <a16:creationId xmlns:a16="http://schemas.microsoft.com/office/drawing/2014/main" id="{E82009A6-2013-26C3-AF59-E4998EB4CA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59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5">
            <a:extLst>
              <a:ext uri="{FF2B5EF4-FFF2-40B4-BE49-F238E27FC236}">
                <a16:creationId xmlns:a16="http://schemas.microsoft.com/office/drawing/2014/main" id="{099FAB80-CAF7-B4C8-B756-1362055F2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6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6">
            <a:extLst>
              <a:ext uri="{FF2B5EF4-FFF2-40B4-BE49-F238E27FC236}">
                <a16:creationId xmlns:a16="http://schemas.microsoft.com/office/drawing/2014/main" id="{8881A92C-DC73-F22D-231D-9E32DD503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7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FC0BE6C-57DA-4EB1-868E-BFD666C11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7">
            <a:extLst>
              <a:ext uri="{FF2B5EF4-FFF2-40B4-BE49-F238E27FC236}">
                <a16:creationId xmlns:a16="http://schemas.microsoft.com/office/drawing/2014/main" id="{7FD97536-82B1-2471-59F3-14CF5983CB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8">
            <a:extLst>
              <a:ext uri="{FF2B5EF4-FFF2-40B4-BE49-F238E27FC236}">
                <a16:creationId xmlns:a16="http://schemas.microsoft.com/office/drawing/2014/main" id="{8D67D0E2-172B-FC52-E8C2-D50D8A9958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7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9">
            <a:extLst>
              <a:ext uri="{FF2B5EF4-FFF2-40B4-BE49-F238E27FC236}">
                <a16:creationId xmlns:a16="http://schemas.microsoft.com/office/drawing/2014/main" id="{403954DA-C33A-AEBD-3352-7947E67698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5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0">
            <a:extLst>
              <a:ext uri="{FF2B5EF4-FFF2-40B4-BE49-F238E27FC236}">
                <a16:creationId xmlns:a16="http://schemas.microsoft.com/office/drawing/2014/main" id="{89AA2719-B628-FF5B-3340-42A2EB72D1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1">
            <a:extLst>
              <a:ext uri="{FF2B5EF4-FFF2-40B4-BE49-F238E27FC236}">
                <a16:creationId xmlns:a16="http://schemas.microsoft.com/office/drawing/2014/main" id="{7F7E34ED-2DB7-6C05-0C76-5DBDA129A9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55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2">
            <a:extLst>
              <a:ext uri="{FF2B5EF4-FFF2-40B4-BE49-F238E27FC236}">
                <a16:creationId xmlns:a16="http://schemas.microsoft.com/office/drawing/2014/main" id="{CF1CC357-FB9D-5BD7-173B-86D542A095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69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3">
            <a:extLst>
              <a:ext uri="{FF2B5EF4-FFF2-40B4-BE49-F238E27FC236}">
                <a16:creationId xmlns:a16="http://schemas.microsoft.com/office/drawing/2014/main" id="{40917D35-69EF-8DBB-1AEC-3261860A1D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10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4">
            <a:extLst>
              <a:ext uri="{FF2B5EF4-FFF2-40B4-BE49-F238E27FC236}">
                <a16:creationId xmlns:a16="http://schemas.microsoft.com/office/drawing/2014/main" id="{AC7CE28E-24D8-6BA9-C82C-57894BEB37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5">
            <a:extLst>
              <a:ext uri="{FF2B5EF4-FFF2-40B4-BE49-F238E27FC236}">
                <a16:creationId xmlns:a16="http://schemas.microsoft.com/office/drawing/2014/main" id="{890A6AFB-2172-C207-1F09-C5460FEF45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86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6">
            <a:extLst>
              <a:ext uri="{FF2B5EF4-FFF2-40B4-BE49-F238E27FC236}">
                <a16:creationId xmlns:a16="http://schemas.microsoft.com/office/drawing/2014/main" id="{A11ACF62-945D-B541-93AD-0C24390D85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1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">
            <a:extLst>
              <a:ext uri="{FF2B5EF4-FFF2-40B4-BE49-F238E27FC236}">
                <a16:creationId xmlns:a16="http://schemas.microsoft.com/office/drawing/2014/main" id="{C74E0813-C228-3780-7E9B-3A33CB5100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95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7">
            <a:extLst>
              <a:ext uri="{FF2B5EF4-FFF2-40B4-BE49-F238E27FC236}">
                <a16:creationId xmlns:a16="http://schemas.microsoft.com/office/drawing/2014/main" id="{9DE25D58-9E42-2E42-75F3-679F4C1CC4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93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8">
            <a:extLst>
              <a:ext uri="{FF2B5EF4-FFF2-40B4-BE49-F238E27FC236}">
                <a16:creationId xmlns:a16="http://schemas.microsoft.com/office/drawing/2014/main" id="{9B1D0388-83C9-57D4-4C6E-9B37E02E0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33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39">
            <a:extLst>
              <a:ext uri="{FF2B5EF4-FFF2-40B4-BE49-F238E27FC236}">
                <a16:creationId xmlns:a16="http://schemas.microsoft.com/office/drawing/2014/main" id="{6C32C99C-9BA0-E710-7BB4-9442E11BC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97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0">
            <a:extLst>
              <a:ext uri="{FF2B5EF4-FFF2-40B4-BE49-F238E27FC236}">
                <a16:creationId xmlns:a16="http://schemas.microsoft.com/office/drawing/2014/main" id="{D912357E-BA24-D764-9276-F9BA2CF021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25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1">
            <a:extLst>
              <a:ext uri="{FF2B5EF4-FFF2-40B4-BE49-F238E27FC236}">
                <a16:creationId xmlns:a16="http://schemas.microsoft.com/office/drawing/2014/main" id="{F8906481-E764-185E-C310-4EA2B38A09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4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2">
            <a:extLst>
              <a:ext uri="{FF2B5EF4-FFF2-40B4-BE49-F238E27FC236}">
                <a16:creationId xmlns:a16="http://schemas.microsoft.com/office/drawing/2014/main" id="{4BDC781A-125F-293F-46AB-6AE3A155F2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54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3">
            <a:extLst>
              <a:ext uri="{FF2B5EF4-FFF2-40B4-BE49-F238E27FC236}">
                <a16:creationId xmlns:a16="http://schemas.microsoft.com/office/drawing/2014/main" id="{C9476816-D5A7-1064-61C1-ED801B3C29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83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4">
            <a:extLst>
              <a:ext uri="{FF2B5EF4-FFF2-40B4-BE49-F238E27FC236}">
                <a16:creationId xmlns:a16="http://schemas.microsoft.com/office/drawing/2014/main" id="{6B2E6913-3BBE-1011-6DDF-5E43A041F8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68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5">
            <a:extLst>
              <a:ext uri="{FF2B5EF4-FFF2-40B4-BE49-F238E27FC236}">
                <a16:creationId xmlns:a16="http://schemas.microsoft.com/office/drawing/2014/main" id="{EA20167C-2EBE-951E-9AD6-5632A41A35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1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6">
            <a:extLst>
              <a:ext uri="{FF2B5EF4-FFF2-40B4-BE49-F238E27FC236}">
                <a16:creationId xmlns:a16="http://schemas.microsoft.com/office/drawing/2014/main" id="{6AD8D736-2675-643B-4325-25A505BF99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1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">
            <a:extLst>
              <a:ext uri="{FF2B5EF4-FFF2-40B4-BE49-F238E27FC236}">
                <a16:creationId xmlns:a16="http://schemas.microsoft.com/office/drawing/2014/main" id="{9676E1B4-6D82-60B7-CAD0-091AB0CBC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0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7">
            <a:extLst>
              <a:ext uri="{FF2B5EF4-FFF2-40B4-BE49-F238E27FC236}">
                <a16:creationId xmlns:a16="http://schemas.microsoft.com/office/drawing/2014/main" id="{46E79373-700B-16CC-BAD3-710A2BD514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12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8">
            <a:extLst>
              <a:ext uri="{FF2B5EF4-FFF2-40B4-BE49-F238E27FC236}">
                <a16:creationId xmlns:a16="http://schemas.microsoft.com/office/drawing/2014/main" id="{AD890D7C-B6CF-1E35-9ECE-6E066BA975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22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9">
            <a:extLst>
              <a:ext uri="{FF2B5EF4-FFF2-40B4-BE49-F238E27FC236}">
                <a16:creationId xmlns:a16="http://schemas.microsoft.com/office/drawing/2014/main" id="{EBDCDA0F-0CA5-8FDC-0CF2-B5DFFB386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37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0">
            <a:extLst>
              <a:ext uri="{FF2B5EF4-FFF2-40B4-BE49-F238E27FC236}">
                <a16:creationId xmlns:a16="http://schemas.microsoft.com/office/drawing/2014/main" id="{62ED7D5F-7C64-A2E6-3D42-01C46E327E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48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1">
            <a:extLst>
              <a:ext uri="{FF2B5EF4-FFF2-40B4-BE49-F238E27FC236}">
                <a16:creationId xmlns:a16="http://schemas.microsoft.com/office/drawing/2014/main" id="{3F46E040-7CFD-B281-58B1-ED0D9F1E25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8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2">
            <a:extLst>
              <a:ext uri="{FF2B5EF4-FFF2-40B4-BE49-F238E27FC236}">
                <a16:creationId xmlns:a16="http://schemas.microsoft.com/office/drawing/2014/main" id="{33739365-884B-4F18-DFCB-F01D6977C6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080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3">
            <a:extLst>
              <a:ext uri="{FF2B5EF4-FFF2-40B4-BE49-F238E27FC236}">
                <a16:creationId xmlns:a16="http://schemas.microsoft.com/office/drawing/2014/main" id="{CD9FF346-BAAB-A560-9BE4-DC20A0099F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54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4">
            <a:extLst>
              <a:ext uri="{FF2B5EF4-FFF2-40B4-BE49-F238E27FC236}">
                <a16:creationId xmlns:a16="http://schemas.microsoft.com/office/drawing/2014/main" id="{27B88FF0-4374-BB4E-D853-A9F801C2F9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6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5">
            <a:extLst>
              <a:ext uri="{FF2B5EF4-FFF2-40B4-BE49-F238E27FC236}">
                <a16:creationId xmlns:a16="http://schemas.microsoft.com/office/drawing/2014/main" id="{C95F6C7E-2A2E-AFBD-96FD-BFD1EDF837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17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6">
            <a:extLst>
              <a:ext uri="{FF2B5EF4-FFF2-40B4-BE49-F238E27FC236}">
                <a16:creationId xmlns:a16="http://schemas.microsoft.com/office/drawing/2014/main" id="{DB18928C-7024-43D4-08F0-26D7B6BE66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3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">
            <a:extLst>
              <a:ext uri="{FF2B5EF4-FFF2-40B4-BE49-F238E27FC236}">
                <a16:creationId xmlns:a16="http://schemas.microsoft.com/office/drawing/2014/main" id="{2303F807-B67B-892C-65F7-10FED156C5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611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7">
            <a:extLst>
              <a:ext uri="{FF2B5EF4-FFF2-40B4-BE49-F238E27FC236}">
                <a16:creationId xmlns:a16="http://schemas.microsoft.com/office/drawing/2014/main" id="{62998F18-FC65-C48E-2345-E161AF2E56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70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8">
            <a:extLst>
              <a:ext uri="{FF2B5EF4-FFF2-40B4-BE49-F238E27FC236}">
                <a16:creationId xmlns:a16="http://schemas.microsoft.com/office/drawing/2014/main" id="{E055B568-B0FD-FB94-63AD-F5E108E1F0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78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59">
            <a:extLst>
              <a:ext uri="{FF2B5EF4-FFF2-40B4-BE49-F238E27FC236}">
                <a16:creationId xmlns:a16="http://schemas.microsoft.com/office/drawing/2014/main" id="{A4DC1A70-63AF-C75D-2369-B5FE7CCC77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32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0">
            <a:extLst>
              <a:ext uri="{FF2B5EF4-FFF2-40B4-BE49-F238E27FC236}">
                <a16:creationId xmlns:a16="http://schemas.microsoft.com/office/drawing/2014/main" id="{66CFD963-0388-8568-D55B-2D4DC0AACC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7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1">
            <a:extLst>
              <a:ext uri="{FF2B5EF4-FFF2-40B4-BE49-F238E27FC236}">
                <a16:creationId xmlns:a16="http://schemas.microsoft.com/office/drawing/2014/main" id="{8ED21664-482A-1A79-EAED-CFCE11154B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76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2">
            <a:extLst>
              <a:ext uri="{FF2B5EF4-FFF2-40B4-BE49-F238E27FC236}">
                <a16:creationId xmlns:a16="http://schemas.microsoft.com/office/drawing/2014/main" id="{97EC77E7-0F34-642A-015D-A0637ED069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5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3">
            <a:extLst>
              <a:ext uri="{FF2B5EF4-FFF2-40B4-BE49-F238E27FC236}">
                <a16:creationId xmlns:a16="http://schemas.microsoft.com/office/drawing/2014/main" id="{B2102E72-0F7F-D5A7-8D51-FAA73A7AE2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91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4">
            <a:extLst>
              <a:ext uri="{FF2B5EF4-FFF2-40B4-BE49-F238E27FC236}">
                <a16:creationId xmlns:a16="http://schemas.microsoft.com/office/drawing/2014/main" id="{15BF489C-956D-B5F2-D2A5-AECF1F4C27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1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5">
            <a:extLst>
              <a:ext uri="{FF2B5EF4-FFF2-40B4-BE49-F238E27FC236}">
                <a16:creationId xmlns:a16="http://schemas.microsoft.com/office/drawing/2014/main" id="{8BBF3C81-E768-171A-995F-222838BF1A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74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6">
            <a:extLst>
              <a:ext uri="{FF2B5EF4-FFF2-40B4-BE49-F238E27FC236}">
                <a16:creationId xmlns:a16="http://schemas.microsoft.com/office/drawing/2014/main" id="{D6D6814B-A7D9-BE43-2037-61A67F420D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2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">
            <a:extLst>
              <a:ext uri="{FF2B5EF4-FFF2-40B4-BE49-F238E27FC236}">
                <a16:creationId xmlns:a16="http://schemas.microsoft.com/office/drawing/2014/main" id="{2060A673-17BE-65AF-95CF-80609DF80D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852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7">
            <a:extLst>
              <a:ext uri="{FF2B5EF4-FFF2-40B4-BE49-F238E27FC236}">
                <a16:creationId xmlns:a16="http://schemas.microsoft.com/office/drawing/2014/main" id="{CC693DA3-5F0B-A1D6-ED02-FFEF530125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83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8">
            <a:extLst>
              <a:ext uri="{FF2B5EF4-FFF2-40B4-BE49-F238E27FC236}">
                <a16:creationId xmlns:a16="http://schemas.microsoft.com/office/drawing/2014/main" id="{D88B379D-0951-3D42-9B98-A2D499558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63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69">
            <a:extLst>
              <a:ext uri="{FF2B5EF4-FFF2-40B4-BE49-F238E27FC236}">
                <a16:creationId xmlns:a16="http://schemas.microsoft.com/office/drawing/2014/main" id="{BC9379AE-4BF7-A555-E971-CFC87B03CD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10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0">
            <a:extLst>
              <a:ext uri="{FF2B5EF4-FFF2-40B4-BE49-F238E27FC236}">
                <a16:creationId xmlns:a16="http://schemas.microsoft.com/office/drawing/2014/main" id="{180A67C2-BD7C-45A2-1BB1-166277D235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0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1">
            <a:extLst>
              <a:ext uri="{FF2B5EF4-FFF2-40B4-BE49-F238E27FC236}">
                <a16:creationId xmlns:a16="http://schemas.microsoft.com/office/drawing/2014/main" id="{27B3B36E-84D9-8C6B-9719-5209FCBBDF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1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2">
            <a:extLst>
              <a:ext uri="{FF2B5EF4-FFF2-40B4-BE49-F238E27FC236}">
                <a16:creationId xmlns:a16="http://schemas.microsoft.com/office/drawing/2014/main" id="{7EA3082E-FB98-8C9F-A032-61AEE1EC9E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2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3">
            <a:extLst>
              <a:ext uri="{FF2B5EF4-FFF2-40B4-BE49-F238E27FC236}">
                <a16:creationId xmlns:a16="http://schemas.microsoft.com/office/drawing/2014/main" id="{E7606293-57CA-47A8-7D3A-5D826DDEE1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26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4">
            <a:extLst>
              <a:ext uri="{FF2B5EF4-FFF2-40B4-BE49-F238E27FC236}">
                <a16:creationId xmlns:a16="http://schemas.microsoft.com/office/drawing/2014/main" id="{4C1A5A77-7B2D-4C53-9999-C81A9B36FD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0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5">
            <a:extLst>
              <a:ext uri="{FF2B5EF4-FFF2-40B4-BE49-F238E27FC236}">
                <a16:creationId xmlns:a16="http://schemas.microsoft.com/office/drawing/2014/main" id="{73F1145C-6F57-A51C-474A-8893E51EAD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81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6">
            <a:extLst>
              <a:ext uri="{FF2B5EF4-FFF2-40B4-BE49-F238E27FC236}">
                <a16:creationId xmlns:a16="http://schemas.microsoft.com/office/drawing/2014/main" id="{8FA678C0-055D-B38F-6B5C-C4ACDFCC54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4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">
            <a:extLst>
              <a:ext uri="{FF2B5EF4-FFF2-40B4-BE49-F238E27FC236}">
                <a16:creationId xmlns:a16="http://schemas.microsoft.com/office/drawing/2014/main" id="{76EBF471-43E4-E12F-890A-F0F708B48A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625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7">
            <a:extLst>
              <a:ext uri="{FF2B5EF4-FFF2-40B4-BE49-F238E27FC236}">
                <a16:creationId xmlns:a16="http://schemas.microsoft.com/office/drawing/2014/main" id="{A2A754DA-43D2-963B-0245-3B16ACD696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731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8">
            <a:extLst>
              <a:ext uri="{FF2B5EF4-FFF2-40B4-BE49-F238E27FC236}">
                <a16:creationId xmlns:a16="http://schemas.microsoft.com/office/drawing/2014/main" id="{F87D1535-55EA-384E-0B74-1DFAD6375D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7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9">
            <a:extLst>
              <a:ext uri="{FF2B5EF4-FFF2-40B4-BE49-F238E27FC236}">
                <a16:creationId xmlns:a16="http://schemas.microsoft.com/office/drawing/2014/main" id="{BA1623A0-190D-8496-8549-B4CD338D1C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0">
            <a:extLst>
              <a:ext uri="{FF2B5EF4-FFF2-40B4-BE49-F238E27FC236}">
                <a16:creationId xmlns:a16="http://schemas.microsoft.com/office/drawing/2014/main" id="{B24C2AD3-2267-E8B5-E1CA-7BDBA9D206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1">
            <a:extLst>
              <a:ext uri="{FF2B5EF4-FFF2-40B4-BE49-F238E27FC236}">
                <a16:creationId xmlns:a16="http://schemas.microsoft.com/office/drawing/2014/main" id="{F608109F-B75E-6E20-37E6-681D222774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378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2">
            <a:extLst>
              <a:ext uri="{FF2B5EF4-FFF2-40B4-BE49-F238E27FC236}">
                <a16:creationId xmlns:a16="http://schemas.microsoft.com/office/drawing/2014/main" id="{2FA67B35-4EDC-1CD8-DDA2-57A0322FE7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11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3">
            <a:extLst>
              <a:ext uri="{FF2B5EF4-FFF2-40B4-BE49-F238E27FC236}">
                <a16:creationId xmlns:a16="http://schemas.microsoft.com/office/drawing/2014/main" id="{274AD2EE-42D2-2599-7779-55FC3B3D06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876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4">
            <a:extLst>
              <a:ext uri="{FF2B5EF4-FFF2-40B4-BE49-F238E27FC236}">
                <a16:creationId xmlns:a16="http://schemas.microsoft.com/office/drawing/2014/main" id="{D08466B1-661A-5418-DE14-227D7DE11D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175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5">
            <a:extLst>
              <a:ext uri="{FF2B5EF4-FFF2-40B4-BE49-F238E27FC236}">
                <a16:creationId xmlns:a16="http://schemas.microsoft.com/office/drawing/2014/main" id="{FBC063B8-FAC4-2BB0-B9F0-E64FF13212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09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6">
            <a:extLst>
              <a:ext uri="{FF2B5EF4-FFF2-40B4-BE49-F238E27FC236}">
                <a16:creationId xmlns:a16="http://schemas.microsoft.com/office/drawing/2014/main" id="{7BACD4BD-352C-E62F-6ECB-84BB07A808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5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">
            <a:extLst>
              <a:ext uri="{FF2B5EF4-FFF2-40B4-BE49-F238E27FC236}">
                <a16:creationId xmlns:a16="http://schemas.microsoft.com/office/drawing/2014/main" id="{9EB05BE4-04F5-370D-3CC7-3F45EA9F36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7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7">
            <a:extLst>
              <a:ext uri="{FF2B5EF4-FFF2-40B4-BE49-F238E27FC236}">
                <a16:creationId xmlns:a16="http://schemas.microsoft.com/office/drawing/2014/main" id="{F2AEF149-2DFE-A774-64AA-1CAA5938E2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42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8">
            <a:extLst>
              <a:ext uri="{FF2B5EF4-FFF2-40B4-BE49-F238E27FC236}">
                <a16:creationId xmlns:a16="http://schemas.microsoft.com/office/drawing/2014/main" id="{811CC9C2-7F1A-3D7C-D741-C58D01BF34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508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89">
            <a:extLst>
              <a:ext uri="{FF2B5EF4-FFF2-40B4-BE49-F238E27FC236}">
                <a16:creationId xmlns:a16="http://schemas.microsoft.com/office/drawing/2014/main" id="{C0C1E79A-9CDC-F19C-BA8A-CED021442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28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0">
            <a:extLst>
              <a:ext uri="{FF2B5EF4-FFF2-40B4-BE49-F238E27FC236}">
                <a16:creationId xmlns:a16="http://schemas.microsoft.com/office/drawing/2014/main" id="{E7A4E17A-C4C5-AF8E-FB1B-B13358BFA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813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1">
            <a:extLst>
              <a:ext uri="{FF2B5EF4-FFF2-40B4-BE49-F238E27FC236}">
                <a16:creationId xmlns:a16="http://schemas.microsoft.com/office/drawing/2014/main" id="{1AC41221-00A9-4A31-033E-A08D4EE6E6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043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2">
            <a:extLst>
              <a:ext uri="{FF2B5EF4-FFF2-40B4-BE49-F238E27FC236}">
                <a16:creationId xmlns:a16="http://schemas.microsoft.com/office/drawing/2014/main" id="{FD9FD2B6-3A06-9DA3-B101-20225007B4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310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3">
            <a:extLst>
              <a:ext uri="{FF2B5EF4-FFF2-40B4-BE49-F238E27FC236}">
                <a16:creationId xmlns:a16="http://schemas.microsoft.com/office/drawing/2014/main" id="{63E25056-EC02-8B2D-F921-A95703A8EC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257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4">
            <a:extLst>
              <a:ext uri="{FF2B5EF4-FFF2-40B4-BE49-F238E27FC236}">
                <a16:creationId xmlns:a16="http://schemas.microsoft.com/office/drawing/2014/main" id="{DD6B6073-73C8-B0EF-0867-8835EC07C4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68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5">
            <a:extLst>
              <a:ext uri="{FF2B5EF4-FFF2-40B4-BE49-F238E27FC236}">
                <a16:creationId xmlns:a16="http://schemas.microsoft.com/office/drawing/2014/main" id="{1605F251-76C2-8537-548B-94373EBFA5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450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96">
            <a:extLst>
              <a:ext uri="{FF2B5EF4-FFF2-40B4-BE49-F238E27FC236}">
                <a16:creationId xmlns:a16="http://schemas.microsoft.com/office/drawing/2014/main" id="{99B20266-7667-EC09-3F47-8AB4B0621D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0</Words>
  <Application>Microsoft Office PowerPoint</Application>
  <PresentationFormat>Grand écran</PresentationFormat>
  <Paragraphs>0</Paragraphs>
  <Slides>139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139</vt:i4>
      </vt:variant>
    </vt:vector>
  </HeadingPairs>
  <TitlesOfParts>
    <vt:vector size="14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Akram ACHIBANE</dc:creator>
  <cp:lastModifiedBy>Akram ACHIBANE</cp:lastModifiedBy>
  <cp:revision>1</cp:revision>
  <dcterms:created xsi:type="dcterms:W3CDTF">2024-07-15T22:07:04Z</dcterms:created>
  <dcterms:modified xsi:type="dcterms:W3CDTF">2024-07-15T22:13:30Z</dcterms:modified>
</cp:coreProperties>
</file>